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4"/>
  </p:notesMasterIdLst>
  <p:sldIdLst>
    <p:sldId id="263" r:id="rId2"/>
    <p:sldId id="264" r:id="rId3"/>
  </p:sldIdLst>
  <p:sldSz cx="7775575" cy="10907713"/>
  <p:notesSz cx="6735763" cy="9866313"/>
  <p:defaultTextStyle>
    <a:defPPr>
      <a:defRPr lang="ja-JP"/>
    </a:defPPr>
    <a:lvl1pPr marL="0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1pPr>
    <a:lvl2pPr marL="509504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2pPr>
    <a:lvl3pPr marL="1019007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3pPr>
    <a:lvl4pPr marL="1528511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4pPr>
    <a:lvl5pPr marL="2038015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5pPr>
    <a:lvl6pPr marL="2547518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6pPr>
    <a:lvl7pPr marL="3057022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7pPr>
    <a:lvl8pPr marL="3566526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8pPr>
    <a:lvl9pPr marL="4076029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35">
          <p15:clr>
            <a:srgbClr val="A4A3A4"/>
          </p15:clr>
        </p15:guide>
        <p15:guide id="2" pos="244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CC"/>
    <a:srgbClr val="FF9999"/>
    <a:srgbClr val="FF5050"/>
    <a:srgbClr val="FF7C80"/>
    <a:srgbClr val="F4F4F4"/>
    <a:srgbClr val="A50021"/>
    <a:srgbClr val="CC0000"/>
    <a:srgbClr val="E6D6C3"/>
    <a:srgbClr val="EAE0DE"/>
    <a:srgbClr val="7323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スタイルなし、表のグリッド線なし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E8034E78-7F5D-4C2E-B375-FC64B27BC917}" styleName="スタイル (濃色)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46F890A9-2807-4EBB-B81D-B2AA78EC7F39}" styleName="濃色スタイル 2 - アクセント 5/アクセント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B4B98B0-60AC-42C2-AFA5-B58CD77FA1E5}" styleName="淡色スタイル 1 - アクセント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淡色スタイル 3 - アクセント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ED083AE6-46FA-4A59-8FB0-9F97EB10719F}" styleName="淡色スタイル 3 - アクセント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3" d="100"/>
          <a:sy n="43" d="100"/>
        </p:scale>
        <p:origin x="2370" y="-60"/>
      </p:cViewPr>
      <p:guideLst>
        <p:guide orient="horz" pos="3435"/>
        <p:guide pos="244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18830" cy="495029"/>
          </a:xfrm>
          <a:prstGeom prst="rect">
            <a:avLst/>
          </a:prstGeom>
        </p:spPr>
        <p:txBody>
          <a:bodyPr vert="horz" lIns="90791" tIns="45395" rIns="90791" bIns="45395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15375" y="0"/>
            <a:ext cx="2918830" cy="495029"/>
          </a:xfrm>
          <a:prstGeom prst="rect">
            <a:avLst/>
          </a:prstGeom>
        </p:spPr>
        <p:txBody>
          <a:bodyPr vert="horz" lIns="90791" tIns="45395" rIns="90791" bIns="45395" rtlCol="0"/>
          <a:lstStyle>
            <a:lvl1pPr algn="r">
              <a:defRPr sz="1200"/>
            </a:lvl1pPr>
          </a:lstStyle>
          <a:p>
            <a:fld id="{70F99883-74AE-4A2C-81B7-5B86A08198C0}" type="datetimeFigureOut">
              <a:rPr kumimoji="1" lang="ja-JP" altLang="en-US" smtClean="0"/>
              <a:t>2026/3/26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181225" y="1231900"/>
            <a:ext cx="2373313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91" tIns="45395" rIns="90791" bIns="45395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3577" y="4748164"/>
            <a:ext cx="5388610" cy="3884860"/>
          </a:xfrm>
          <a:prstGeom prst="rect">
            <a:avLst/>
          </a:prstGeom>
        </p:spPr>
        <p:txBody>
          <a:bodyPr vert="horz" lIns="90791" tIns="45395" rIns="90791" bIns="45395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1" y="9371287"/>
            <a:ext cx="2918830" cy="495028"/>
          </a:xfrm>
          <a:prstGeom prst="rect">
            <a:avLst/>
          </a:prstGeom>
        </p:spPr>
        <p:txBody>
          <a:bodyPr vert="horz" lIns="90791" tIns="45395" rIns="90791" bIns="45395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15375" y="9371287"/>
            <a:ext cx="2918830" cy="495028"/>
          </a:xfrm>
          <a:prstGeom prst="rect">
            <a:avLst/>
          </a:prstGeom>
        </p:spPr>
        <p:txBody>
          <a:bodyPr vert="horz" lIns="90791" tIns="45395" rIns="90791" bIns="45395" rtlCol="0" anchor="b"/>
          <a:lstStyle>
            <a:lvl1pPr algn="r">
              <a:defRPr sz="1200"/>
            </a:lvl1pPr>
          </a:lstStyle>
          <a:p>
            <a:fld id="{ACD93CC5-A9B8-46A1-B8C3-70AA73E05DA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700229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1pPr>
    <a:lvl2pPr marL="509504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2pPr>
    <a:lvl3pPr marL="1019007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3pPr>
    <a:lvl4pPr marL="1528511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4pPr>
    <a:lvl5pPr marL="2038015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5pPr>
    <a:lvl6pPr marL="2547518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6pPr>
    <a:lvl7pPr marL="3057022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7pPr>
    <a:lvl8pPr marL="3566526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8pPr>
    <a:lvl9pPr marL="4076029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3168" y="1785129"/>
            <a:ext cx="6609239" cy="3797500"/>
          </a:xfrm>
        </p:spPr>
        <p:txBody>
          <a:bodyPr anchor="b"/>
          <a:lstStyle>
            <a:lvl1pPr algn="ctr">
              <a:defRPr sz="5102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1947" y="5729075"/>
            <a:ext cx="5831681" cy="2633505"/>
          </a:xfrm>
        </p:spPr>
        <p:txBody>
          <a:bodyPr/>
          <a:lstStyle>
            <a:lvl1pPr marL="0" indent="0" algn="ctr">
              <a:buNone/>
              <a:defRPr sz="2041"/>
            </a:lvl1pPr>
            <a:lvl2pPr marL="388757" indent="0" algn="ctr">
              <a:buNone/>
              <a:defRPr sz="1701"/>
            </a:lvl2pPr>
            <a:lvl3pPr marL="777514" indent="0" algn="ctr">
              <a:buNone/>
              <a:defRPr sz="1531"/>
            </a:lvl3pPr>
            <a:lvl4pPr marL="1166271" indent="0" algn="ctr">
              <a:buNone/>
              <a:defRPr sz="1360"/>
            </a:lvl4pPr>
            <a:lvl5pPr marL="1555029" indent="0" algn="ctr">
              <a:buNone/>
              <a:defRPr sz="1360"/>
            </a:lvl5pPr>
            <a:lvl6pPr marL="1943786" indent="0" algn="ctr">
              <a:buNone/>
              <a:defRPr sz="1360"/>
            </a:lvl6pPr>
            <a:lvl7pPr marL="2332543" indent="0" algn="ctr">
              <a:buNone/>
              <a:defRPr sz="1360"/>
            </a:lvl7pPr>
            <a:lvl8pPr marL="2721300" indent="0" algn="ctr">
              <a:buNone/>
              <a:defRPr sz="1360"/>
            </a:lvl8pPr>
            <a:lvl9pPr marL="3110057" indent="0" algn="ctr">
              <a:buNone/>
              <a:defRPr sz="136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5871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4880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522" y="2719357"/>
            <a:ext cx="6706433" cy="4537305"/>
          </a:xfrm>
        </p:spPr>
        <p:txBody>
          <a:bodyPr anchor="b"/>
          <a:lstStyle>
            <a:lvl1pPr>
              <a:defRPr sz="5102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522" y="7299586"/>
            <a:ext cx="6706433" cy="2386061"/>
          </a:xfrm>
        </p:spPr>
        <p:txBody>
          <a:bodyPr/>
          <a:lstStyle>
            <a:lvl1pPr marL="0" indent="0">
              <a:buNone/>
              <a:defRPr sz="2041">
                <a:solidFill>
                  <a:schemeClr val="tx1"/>
                </a:solidFill>
              </a:defRPr>
            </a:lvl1pPr>
            <a:lvl2pPr marL="388757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2pPr>
            <a:lvl3pPr marL="777514" indent="0">
              <a:buNone/>
              <a:defRPr sz="1531">
                <a:solidFill>
                  <a:schemeClr val="tx1">
                    <a:tint val="75000"/>
                  </a:schemeClr>
                </a:solidFill>
              </a:defRPr>
            </a:lvl3pPr>
            <a:lvl4pPr marL="1166271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4pPr>
            <a:lvl5pPr marL="1555029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5pPr>
            <a:lvl6pPr marL="1943786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6pPr>
            <a:lvl7pPr marL="2332543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7pPr>
            <a:lvl8pPr marL="272130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8pPr>
            <a:lvl9pPr marL="3110057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1440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4571" y="2903673"/>
            <a:ext cx="3304619" cy="6920844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36385" y="2903673"/>
            <a:ext cx="3304619" cy="6920844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3/26/2026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5215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584" y="580737"/>
            <a:ext cx="6706433" cy="2108320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5584" y="2673905"/>
            <a:ext cx="3289432" cy="1310440"/>
          </a:xfrm>
        </p:spPr>
        <p:txBody>
          <a:bodyPr anchor="b"/>
          <a:lstStyle>
            <a:lvl1pPr marL="0" indent="0">
              <a:buNone/>
              <a:defRPr sz="2041" b="1"/>
            </a:lvl1pPr>
            <a:lvl2pPr marL="388757" indent="0">
              <a:buNone/>
              <a:defRPr sz="1701" b="1"/>
            </a:lvl2pPr>
            <a:lvl3pPr marL="777514" indent="0">
              <a:buNone/>
              <a:defRPr sz="1531" b="1"/>
            </a:lvl3pPr>
            <a:lvl4pPr marL="1166271" indent="0">
              <a:buNone/>
              <a:defRPr sz="1360" b="1"/>
            </a:lvl4pPr>
            <a:lvl5pPr marL="1555029" indent="0">
              <a:buNone/>
              <a:defRPr sz="1360" b="1"/>
            </a:lvl5pPr>
            <a:lvl6pPr marL="1943786" indent="0">
              <a:buNone/>
              <a:defRPr sz="1360" b="1"/>
            </a:lvl6pPr>
            <a:lvl7pPr marL="2332543" indent="0">
              <a:buNone/>
              <a:defRPr sz="1360" b="1"/>
            </a:lvl7pPr>
            <a:lvl8pPr marL="2721300" indent="0">
              <a:buNone/>
              <a:defRPr sz="1360" b="1"/>
            </a:lvl8pPr>
            <a:lvl9pPr marL="3110057" indent="0">
              <a:buNone/>
              <a:defRPr sz="136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5584" y="3984345"/>
            <a:ext cx="3289432" cy="5860372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36385" y="2673905"/>
            <a:ext cx="3305632" cy="1310440"/>
          </a:xfrm>
        </p:spPr>
        <p:txBody>
          <a:bodyPr anchor="b"/>
          <a:lstStyle>
            <a:lvl1pPr marL="0" indent="0">
              <a:buNone/>
              <a:defRPr sz="2041" b="1"/>
            </a:lvl1pPr>
            <a:lvl2pPr marL="388757" indent="0">
              <a:buNone/>
              <a:defRPr sz="1701" b="1"/>
            </a:lvl2pPr>
            <a:lvl3pPr marL="777514" indent="0">
              <a:buNone/>
              <a:defRPr sz="1531" b="1"/>
            </a:lvl3pPr>
            <a:lvl4pPr marL="1166271" indent="0">
              <a:buNone/>
              <a:defRPr sz="1360" b="1"/>
            </a:lvl4pPr>
            <a:lvl5pPr marL="1555029" indent="0">
              <a:buNone/>
              <a:defRPr sz="1360" b="1"/>
            </a:lvl5pPr>
            <a:lvl6pPr marL="1943786" indent="0">
              <a:buNone/>
              <a:defRPr sz="1360" b="1"/>
            </a:lvl6pPr>
            <a:lvl7pPr marL="2332543" indent="0">
              <a:buNone/>
              <a:defRPr sz="1360" b="1"/>
            </a:lvl7pPr>
            <a:lvl8pPr marL="2721300" indent="0">
              <a:buNone/>
              <a:defRPr sz="1360" b="1"/>
            </a:lvl8pPr>
            <a:lvl9pPr marL="3110057" indent="0">
              <a:buNone/>
              <a:defRPr sz="136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936385" y="3984345"/>
            <a:ext cx="3305632" cy="5860372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3/26/2026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1266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3/26/2026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5992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3/26/2026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379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584" y="727181"/>
            <a:ext cx="2507825" cy="2545133"/>
          </a:xfrm>
        </p:spPr>
        <p:txBody>
          <a:bodyPr anchor="b"/>
          <a:lstStyle>
            <a:lvl1pPr>
              <a:defRPr sz="2721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05632" y="1570511"/>
            <a:ext cx="3936385" cy="7751546"/>
          </a:xfrm>
        </p:spPr>
        <p:txBody>
          <a:bodyPr/>
          <a:lstStyle>
            <a:lvl1pPr>
              <a:defRPr sz="2721"/>
            </a:lvl1pPr>
            <a:lvl2pPr>
              <a:defRPr sz="2381"/>
            </a:lvl2pPr>
            <a:lvl3pPr>
              <a:defRPr sz="2041"/>
            </a:lvl3pPr>
            <a:lvl4pPr>
              <a:defRPr sz="1701"/>
            </a:lvl4pPr>
            <a:lvl5pPr>
              <a:defRPr sz="1701"/>
            </a:lvl5pPr>
            <a:lvl6pPr>
              <a:defRPr sz="1701"/>
            </a:lvl6pPr>
            <a:lvl7pPr>
              <a:defRPr sz="1701"/>
            </a:lvl7pPr>
            <a:lvl8pPr>
              <a:defRPr sz="1701"/>
            </a:lvl8pPr>
            <a:lvl9pPr>
              <a:defRPr sz="1701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5584" y="3272314"/>
            <a:ext cx="2507825" cy="6062366"/>
          </a:xfrm>
        </p:spPr>
        <p:txBody>
          <a:bodyPr/>
          <a:lstStyle>
            <a:lvl1pPr marL="0" indent="0">
              <a:buNone/>
              <a:defRPr sz="1360"/>
            </a:lvl1pPr>
            <a:lvl2pPr marL="388757" indent="0">
              <a:buNone/>
              <a:defRPr sz="1190"/>
            </a:lvl2pPr>
            <a:lvl3pPr marL="777514" indent="0">
              <a:buNone/>
              <a:defRPr sz="1020"/>
            </a:lvl3pPr>
            <a:lvl4pPr marL="1166271" indent="0">
              <a:buNone/>
              <a:defRPr sz="850"/>
            </a:lvl4pPr>
            <a:lvl5pPr marL="1555029" indent="0">
              <a:buNone/>
              <a:defRPr sz="850"/>
            </a:lvl5pPr>
            <a:lvl6pPr marL="1943786" indent="0">
              <a:buNone/>
              <a:defRPr sz="850"/>
            </a:lvl6pPr>
            <a:lvl7pPr marL="2332543" indent="0">
              <a:buNone/>
              <a:defRPr sz="850"/>
            </a:lvl7pPr>
            <a:lvl8pPr marL="2721300" indent="0">
              <a:buNone/>
              <a:defRPr sz="850"/>
            </a:lvl8pPr>
            <a:lvl9pPr marL="3110057" indent="0">
              <a:buNone/>
              <a:defRPr sz="85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3/26/2026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9020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584" y="727181"/>
            <a:ext cx="2507825" cy="2545133"/>
          </a:xfrm>
        </p:spPr>
        <p:txBody>
          <a:bodyPr anchor="b"/>
          <a:lstStyle>
            <a:lvl1pPr>
              <a:defRPr sz="2721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305632" y="1570511"/>
            <a:ext cx="3936385" cy="7751546"/>
          </a:xfrm>
        </p:spPr>
        <p:txBody>
          <a:bodyPr anchor="t"/>
          <a:lstStyle>
            <a:lvl1pPr marL="0" indent="0">
              <a:buNone/>
              <a:defRPr sz="2721"/>
            </a:lvl1pPr>
            <a:lvl2pPr marL="388757" indent="0">
              <a:buNone/>
              <a:defRPr sz="2381"/>
            </a:lvl2pPr>
            <a:lvl3pPr marL="777514" indent="0">
              <a:buNone/>
              <a:defRPr sz="2041"/>
            </a:lvl3pPr>
            <a:lvl4pPr marL="1166271" indent="0">
              <a:buNone/>
              <a:defRPr sz="1701"/>
            </a:lvl4pPr>
            <a:lvl5pPr marL="1555029" indent="0">
              <a:buNone/>
              <a:defRPr sz="1701"/>
            </a:lvl5pPr>
            <a:lvl6pPr marL="1943786" indent="0">
              <a:buNone/>
              <a:defRPr sz="1701"/>
            </a:lvl6pPr>
            <a:lvl7pPr marL="2332543" indent="0">
              <a:buNone/>
              <a:defRPr sz="1701"/>
            </a:lvl7pPr>
            <a:lvl8pPr marL="2721300" indent="0">
              <a:buNone/>
              <a:defRPr sz="1701"/>
            </a:lvl8pPr>
            <a:lvl9pPr marL="3110057" indent="0">
              <a:buNone/>
              <a:defRPr sz="1701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5584" y="3272314"/>
            <a:ext cx="2507825" cy="6062366"/>
          </a:xfrm>
        </p:spPr>
        <p:txBody>
          <a:bodyPr/>
          <a:lstStyle>
            <a:lvl1pPr marL="0" indent="0">
              <a:buNone/>
              <a:defRPr sz="1360"/>
            </a:lvl1pPr>
            <a:lvl2pPr marL="388757" indent="0">
              <a:buNone/>
              <a:defRPr sz="1190"/>
            </a:lvl2pPr>
            <a:lvl3pPr marL="777514" indent="0">
              <a:buNone/>
              <a:defRPr sz="1020"/>
            </a:lvl3pPr>
            <a:lvl4pPr marL="1166271" indent="0">
              <a:buNone/>
              <a:defRPr sz="850"/>
            </a:lvl4pPr>
            <a:lvl5pPr marL="1555029" indent="0">
              <a:buNone/>
              <a:defRPr sz="850"/>
            </a:lvl5pPr>
            <a:lvl6pPr marL="1943786" indent="0">
              <a:buNone/>
              <a:defRPr sz="850"/>
            </a:lvl6pPr>
            <a:lvl7pPr marL="2332543" indent="0">
              <a:buNone/>
              <a:defRPr sz="850"/>
            </a:lvl7pPr>
            <a:lvl8pPr marL="2721300" indent="0">
              <a:buNone/>
              <a:defRPr sz="850"/>
            </a:lvl8pPr>
            <a:lvl9pPr marL="3110057" indent="0">
              <a:buNone/>
              <a:defRPr sz="85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3/26/2026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4309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5172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564396" y="580735"/>
            <a:ext cx="1676608" cy="9243783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4571" y="580735"/>
            <a:ext cx="4932630" cy="9243783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8293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00714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4571" y="580737"/>
            <a:ext cx="6706433" cy="21083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4571" y="2903673"/>
            <a:ext cx="6706433" cy="69208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4571" y="10109836"/>
            <a:ext cx="1749504" cy="58073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smtClean="0"/>
              <a:t>3/26/2026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5659" y="10109836"/>
            <a:ext cx="2624257" cy="58073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91500" y="10109836"/>
            <a:ext cx="1749504" cy="58073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048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</p:sldLayoutIdLst>
  <p:txStyles>
    <p:titleStyle>
      <a:lvl1pPr algn="l" defTabSz="777514" rtl="0" eaLnBrk="1" latinLnBrk="0" hangingPunct="1">
        <a:lnSpc>
          <a:spcPct val="90000"/>
        </a:lnSpc>
        <a:spcBef>
          <a:spcPct val="0"/>
        </a:spcBef>
        <a:buNone/>
        <a:defRPr kumimoji="1" sz="374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4379" indent="-194379" algn="l" defTabSz="777514" rtl="0" eaLnBrk="1" latinLnBrk="0" hangingPunct="1">
        <a:lnSpc>
          <a:spcPct val="90000"/>
        </a:lnSpc>
        <a:spcBef>
          <a:spcPts val="850"/>
        </a:spcBef>
        <a:buFont typeface="Arial" panose="020B0604020202020204" pitchFamily="34" charset="0"/>
        <a:buChar char="•"/>
        <a:defRPr kumimoji="1" sz="2381" kern="1200">
          <a:solidFill>
            <a:schemeClr val="tx1"/>
          </a:solidFill>
          <a:latin typeface="+mn-lt"/>
          <a:ea typeface="+mn-ea"/>
          <a:cs typeface="+mn-cs"/>
        </a:defRPr>
      </a:lvl1pPr>
      <a:lvl2pPr marL="583136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kumimoji="1" sz="2041" kern="1200">
          <a:solidFill>
            <a:schemeClr val="tx1"/>
          </a:solidFill>
          <a:latin typeface="+mn-lt"/>
          <a:ea typeface="+mn-ea"/>
          <a:cs typeface="+mn-cs"/>
        </a:defRPr>
      </a:lvl2pPr>
      <a:lvl3pPr marL="971893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kumimoji="1" sz="1701" kern="1200">
          <a:solidFill>
            <a:schemeClr val="tx1"/>
          </a:solidFill>
          <a:latin typeface="+mn-lt"/>
          <a:ea typeface="+mn-ea"/>
          <a:cs typeface="+mn-cs"/>
        </a:defRPr>
      </a:lvl3pPr>
      <a:lvl4pPr marL="1360650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4pPr>
      <a:lvl5pPr marL="1749407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5pPr>
      <a:lvl6pPr marL="2138164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6pPr>
      <a:lvl7pPr marL="2526922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7pPr>
      <a:lvl8pPr marL="2915679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8pPr>
      <a:lvl9pPr marL="3304436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1pPr>
      <a:lvl2pPr marL="388757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2pPr>
      <a:lvl3pPr marL="777514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3pPr>
      <a:lvl4pPr marL="1166271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4pPr>
      <a:lvl5pPr marL="1555029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5pPr>
      <a:lvl6pPr marL="1943786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6pPr>
      <a:lvl7pPr marL="2332543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7pPr>
      <a:lvl8pPr marL="2721300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8pPr>
      <a:lvl9pPr marL="3110057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TSUKAMOTO\Desktop\明日くるiga\P13 の色違い\13_bg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817" y="36785"/>
            <a:ext cx="7775575" cy="11515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テキスト ボックス 11"/>
          <p:cNvSpPr txBox="1"/>
          <p:nvPr/>
        </p:nvSpPr>
        <p:spPr>
          <a:xfrm>
            <a:off x="182334" y="10254953"/>
            <a:ext cx="445987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000" dirty="0">
                <a:solidFill>
                  <a:schemeClr val="bg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主催：羽生市社会福祉協議会</a:t>
            </a:r>
            <a:endParaRPr kumimoji="1" lang="en-US" altLang="ja-JP" sz="2000" dirty="0">
              <a:solidFill>
                <a:schemeClr val="bg1"/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r>
              <a:rPr lang="ja-JP" altLang="en-US" sz="1800" dirty="0">
                <a:solidFill>
                  <a:schemeClr val="bg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連絡先</a:t>
            </a:r>
            <a:r>
              <a:rPr lang="en-US" altLang="ja-JP" sz="1800" dirty="0">
                <a:solidFill>
                  <a:schemeClr val="bg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048-561-1121</a:t>
            </a:r>
            <a:r>
              <a:rPr lang="ja-JP" altLang="en-US" sz="1800" dirty="0">
                <a:solidFill>
                  <a:schemeClr val="bg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（内</a:t>
            </a:r>
            <a:r>
              <a:rPr lang="en-US" altLang="ja-JP" sz="1800" dirty="0">
                <a:solidFill>
                  <a:schemeClr val="bg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54</a:t>
            </a:r>
            <a:r>
              <a:rPr lang="ja-JP" altLang="en-US" sz="1800" dirty="0">
                <a:solidFill>
                  <a:schemeClr val="bg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３）</a:t>
            </a:r>
            <a:endParaRPr kumimoji="1" lang="ja-JP" altLang="en-US" sz="1800" dirty="0">
              <a:solidFill>
                <a:schemeClr val="bg1"/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pic>
        <p:nvPicPr>
          <p:cNvPr id="3" name="Picture 3" descr="C:\Users\TSUKAMOTO\Desktop\明日くるiga\P13 の色違い\13_woo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60104">
            <a:off x="-106511" y="-299219"/>
            <a:ext cx="5586269" cy="262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テキスト ボックス 12"/>
          <p:cNvSpPr txBox="1"/>
          <p:nvPr/>
        </p:nvSpPr>
        <p:spPr>
          <a:xfrm rot="20884419">
            <a:off x="280491" y="793308"/>
            <a:ext cx="4911922" cy="1107996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kumimoji="1" lang="ja-JP" altLang="en-US" sz="6600" dirty="0">
                <a:solidFill>
                  <a:schemeClr val="bg1"/>
                </a:solidFill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移動スーパー</a:t>
            </a:r>
            <a:endParaRPr kumimoji="1" lang="en-US" altLang="ja-JP" sz="6600" dirty="0">
              <a:solidFill>
                <a:schemeClr val="bg1"/>
              </a:solidFill>
              <a:latin typeface="HGP創英角ﾎﾟｯﾌﾟ体" panose="040B0A00000000000000" pitchFamily="50" charset="-128"/>
              <a:ea typeface="HGP創英角ﾎﾟｯﾌﾟ体" panose="040B0A00000000000000" pitchFamily="50" charset="-128"/>
            </a:endParaRPr>
          </a:p>
        </p:txBody>
      </p:sp>
      <p:sp>
        <p:nvSpPr>
          <p:cNvPr id="7" name="フローチャート: 順次アクセス記憶 6">
            <a:extLst>
              <a:ext uri="{FF2B5EF4-FFF2-40B4-BE49-F238E27FC236}">
                <a16:creationId xmlns:a16="http://schemas.microsoft.com/office/drawing/2014/main" id="{23B89763-3513-40A3-92C7-E64C68B790C0}"/>
              </a:ext>
            </a:extLst>
          </p:cNvPr>
          <p:cNvSpPr/>
          <p:nvPr/>
        </p:nvSpPr>
        <p:spPr>
          <a:xfrm rot="282083">
            <a:off x="5395734" y="119513"/>
            <a:ext cx="1979474" cy="1903841"/>
          </a:xfrm>
          <a:prstGeom prst="flowChartMagneticTape">
            <a:avLst/>
          </a:prstGeom>
          <a:solidFill>
            <a:srgbClr val="F4F4F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solidFill>
                <a:schemeClr val="accent4">
                  <a:lumMod val="20000"/>
                  <a:lumOff val="80000"/>
                </a:schemeClr>
              </a:solidFill>
              <a:highlight>
                <a:srgbClr val="FFFF00"/>
              </a:highlight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 rot="283504">
            <a:off x="5491312" y="417264"/>
            <a:ext cx="182614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羽生市民</a:t>
            </a:r>
            <a:endParaRPr kumimoji="1" lang="en-US" altLang="ja-JP" sz="32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r>
              <a:rPr kumimoji="1" lang="ja-JP" altLang="en-US" sz="32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の</a:t>
            </a:r>
            <a:r>
              <a:rPr lang="ja-JP" altLang="en-US" sz="32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皆様へ</a:t>
            </a:r>
            <a:endParaRPr kumimoji="1" lang="ja-JP" altLang="en-US" sz="32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17" name="テキスト ボックス 16">
            <a:extLst>
              <a:ext uri="{FF2B5EF4-FFF2-40B4-BE49-F238E27FC236}">
                <a16:creationId xmlns:a16="http://schemas.microsoft.com/office/drawing/2014/main" id="{63E84562-BDC8-4C18-8298-D7ABF0D3A700}"/>
              </a:ext>
            </a:extLst>
          </p:cNvPr>
          <p:cNvSpPr txBox="1"/>
          <p:nvPr/>
        </p:nvSpPr>
        <p:spPr>
          <a:xfrm>
            <a:off x="4259612" y="10357318"/>
            <a:ext cx="33736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>
                <a:solidFill>
                  <a:schemeClr val="bg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協力</a:t>
            </a:r>
            <a:r>
              <a:rPr lang="en-US" altLang="ja-JP" sz="2400" dirty="0">
                <a:solidFill>
                  <a:schemeClr val="bg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:</a:t>
            </a:r>
            <a:r>
              <a:rPr lang="ja-JP" altLang="en-US" sz="2400" dirty="0">
                <a:solidFill>
                  <a:schemeClr val="bg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スーパーまるたけ</a:t>
            </a:r>
            <a:endParaRPr kumimoji="1" lang="ja-JP" altLang="en-US" sz="2400" dirty="0">
              <a:solidFill>
                <a:schemeClr val="bg1"/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BB8E9803-C667-C672-6D00-E428FEB8CC65}"/>
              </a:ext>
            </a:extLst>
          </p:cNvPr>
          <p:cNvSpPr txBox="1"/>
          <p:nvPr/>
        </p:nvSpPr>
        <p:spPr>
          <a:xfrm>
            <a:off x="278166" y="2475076"/>
            <a:ext cx="5813963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ja-JP" altLang="en-US" sz="3200" b="1" u="sng" dirty="0">
                <a:solidFill>
                  <a:schemeClr val="accent5">
                    <a:lumMod val="50000"/>
                  </a:schemeClr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移動スケジュール</a:t>
            </a:r>
            <a:endParaRPr lang="en-US" altLang="ja-JP" sz="3200" b="1" u="sng" dirty="0">
              <a:solidFill>
                <a:schemeClr val="accent5">
                  <a:lumMod val="50000"/>
                </a:schemeClr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ctr"/>
            <a:r>
              <a:rPr lang="ja-JP" altLang="en-US" sz="2800" b="1" dirty="0">
                <a:solidFill>
                  <a:srgbClr val="FF0000"/>
                </a:solidFill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隔週 木曜日 </a:t>
            </a:r>
            <a:r>
              <a:rPr lang="ja-JP" altLang="en-US" sz="2800" b="1" dirty="0">
                <a:solidFill>
                  <a:schemeClr val="accent5">
                    <a:lumMod val="50000"/>
                  </a:schemeClr>
                </a:solidFill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実施</a:t>
            </a:r>
            <a:endParaRPr lang="en-US" altLang="ja-JP" sz="2800" b="1" dirty="0">
              <a:solidFill>
                <a:schemeClr val="accent5">
                  <a:lumMod val="50000"/>
                </a:schemeClr>
              </a:solidFill>
              <a:latin typeface="HGP創英角ﾎﾟｯﾌﾟ体" panose="040B0A00000000000000" pitchFamily="50" charset="-128"/>
              <a:ea typeface="HGP創英角ﾎﾟｯﾌﾟ体" panose="040B0A00000000000000" pitchFamily="50" charset="-128"/>
            </a:endParaRPr>
          </a:p>
          <a:p>
            <a:pPr algn="ctr"/>
            <a:endParaRPr kumimoji="1" lang="en-US" altLang="ja-JP" sz="1800" b="1" dirty="0">
              <a:solidFill>
                <a:schemeClr val="accent5">
                  <a:lumMod val="50000"/>
                </a:schemeClr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pic>
        <p:nvPicPr>
          <p:cNvPr id="18" name="図 17">
            <a:extLst>
              <a:ext uri="{FF2B5EF4-FFF2-40B4-BE49-F238E27FC236}">
                <a16:creationId xmlns:a16="http://schemas.microsoft.com/office/drawing/2014/main" id="{F8370903-3905-B143-B92A-3E78D78E81C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8" t="21716" r="19101" b="13796"/>
          <a:stretch/>
        </p:blipFill>
        <p:spPr>
          <a:xfrm rot="355750">
            <a:off x="5035769" y="1588194"/>
            <a:ext cx="2415412" cy="1274519"/>
          </a:xfrm>
          <a:prstGeom prst="rect">
            <a:avLst/>
          </a:prstGeom>
        </p:spPr>
      </p:pic>
      <p:pic>
        <p:nvPicPr>
          <p:cNvPr id="8" name="図 7">
            <a:extLst>
              <a:ext uri="{FF2B5EF4-FFF2-40B4-BE49-F238E27FC236}">
                <a16:creationId xmlns:a16="http://schemas.microsoft.com/office/drawing/2014/main" id="{52278064-8588-A84C-0395-A70904C000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9167" y="9823871"/>
            <a:ext cx="5950212" cy="701101"/>
          </a:xfrm>
          <a:prstGeom prst="rect">
            <a:avLst/>
          </a:prstGeom>
        </p:spPr>
      </p:pic>
      <p:pic>
        <p:nvPicPr>
          <p:cNvPr id="14" name="図 13">
            <a:extLst>
              <a:ext uri="{FF2B5EF4-FFF2-40B4-BE49-F238E27FC236}">
                <a16:creationId xmlns:a16="http://schemas.microsoft.com/office/drawing/2014/main" id="{B7AEC954-6425-A9F7-8643-6D70DA83432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2334" y="8640112"/>
            <a:ext cx="7328215" cy="1495987"/>
          </a:xfrm>
          <a:prstGeom prst="rect">
            <a:avLst/>
          </a:prstGeom>
        </p:spPr>
      </p:pic>
      <p:pic>
        <p:nvPicPr>
          <p:cNvPr id="5" name="図 4">
            <a:extLst>
              <a:ext uri="{FF2B5EF4-FFF2-40B4-BE49-F238E27FC236}">
                <a16:creationId xmlns:a16="http://schemas.microsoft.com/office/drawing/2014/main" id="{7670ADF7-FA17-1363-CFAA-769C5897316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9167" y="3465611"/>
            <a:ext cx="5975246" cy="5362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8456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>
            <a:extLst>
              <a:ext uri="{FF2B5EF4-FFF2-40B4-BE49-F238E27FC236}">
                <a16:creationId xmlns:a16="http://schemas.microsoft.com/office/drawing/2014/main" id="{84AF9FDC-B0FB-F8FB-B5F4-0A58961862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419"/>
            <a:ext cx="7775575" cy="10571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605340"/>
      </p:ext>
    </p:extLst>
  </p:cSld>
  <p:clrMapOvr>
    <a:masterClrMapping/>
  </p:clrMapOvr>
</p:sld>
</file>

<file path=ppt/theme/theme1.xml><?xml version="1.0" encoding="utf-8"?>
<a:theme xmlns:a="http://schemas.openxmlformats.org/drawingml/2006/main" name="11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プレゼンテーション1" id="{D14BBAA0-EBDA-4F80-B5E5-6A060B58EB30}" vid="{E91C9F3B-FA2D-4D28-9E30-9B6A997020B2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11</Template>
  <TotalTime>132</TotalTime>
  <Words>30</Words>
  <Application>Microsoft Office PowerPoint</Application>
  <PresentationFormat>ユーザー設定</PresentationFormat>
  <Paragraphs>8</Paragraphs>
  <Slides>2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2</vt:i4>
      </vt:variant>
    </vt:vector>
  </HeadingPairs>
  <TitlesOfParts>
    <vt:vector size="8" baseType="lpstr">
      <vt:lpstr>HGP創英角ﾎﾟｯﾌﾟ体</vt:lpstr>
      <vt:lpstr>HG丸ｺﾞｼｯｸM-PRO</vt:lpstr>
      <vt:lpstr>Arial</vt:lpstr>
      <vt:lpstr>Calibri</vt:lpstr>
      <vt:lpstr>Calibri Light</vt:lpstr>
      <vt:lpstr>11</vt:lpstr>
      <vt:lpstr>PowerPoint プレゼンテーション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>fukushi</cp:lastModifiedBy>
  <cp:revision>26</cp:revision>
  <cp:lastPrinted>2026-02-16T23:25:00Z</cp:lastPrinted>
  <dcterms:created xsi:type="dcterms:W3CDTF">2013-07-04T11:22:33Z</dcterms:created>
  <dcterms:modified xsi:type="dcterms:W3CDTF">2026-03-26T03:16:44Z</dcterms:modified>
</cp:coreProperties>
</file>